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3" r:id="rId3"/>
    <p:sldId id="257" r:id="rId4"/>
    <p:sldId id="274" r:id="rId5"/>
    <p:sldId id="304" r:id="rId6"/>
    <p:sldId id="292" r:id="rId7"/>
    <p:sldId id="285" r:id="rId8"/>
    <p:sldId id="260" r:id="rId9"/>
    <p:sldId id="270" r:id="rId10"/>
    <p:sldId id="287" r:id="rId11"/>
    <p:sldId id="295" r:id="rId12"/>
    <p:sldId id="318" r:id="rId13"/>
    <p:sldId id="259" r:id="rId14"/>
    <p:sldId id="322" r:id="rId15"/>
    <p:sldId id="320" r:id="rId16"/>
    <p:sldId id="278" r:id="rId17"/>
    <p:sldId id="261" r:id="rId18"/>
    <p:sldId id="262" r:id="rId19"/>
    <p:sldId id="277" r:id="rId20"/>
    <p:sldId id="284" r:id="rId21"/>
    <p:sldId id="306" r:id="rId22"/>
    <p:sldId id="265" r:id="rId23"/>
    <p:sldId id="264" r:id="rId24"/>
    <p:sldId id="308" r:id="rId25"/>
    <p:sldId id="273" r:id="rId26"/>
    <p:sldId id="275" r:id="rId27"/>
    <p:sldId id="293" r:id="rId28"/>
    <p:sldId id="309" r:id="rId29"/>
    <p:sldId id="289" r:id="rId30"/>
    <p:sldId id="266" r:id="rId31"/>
    <p:sldId id="310" r:id="rId32"/>
    <p:sldId id="276" r:id="rId33"/>
    <p:sldId id="300" r:id="rId34"/>
    <p:sldId id="299" r:id="rId35"/>
    <p:sldId id="30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60"/>
  </p:normalViewPr>
  <p:slideViewPr>
    <p:cSldViewPr>
      <p:cViewPr varScale="1">
        <p:scale>
          <a:sx n="86" d="100"/>
          <a:sy n="86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FFA27F-F987-4A2B-BC47-B94AD9F12974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Paris- Rive </a:t>
            </a:r>
            <a:r>
              <a:rPr lang="en-US" dirty="0" err="1" smtClean="0"/>
              <a:t>Droite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Première </a:t>
            </a:r>
            <a:r>
              <a:rPr lang="en-US" dirty="0" err="1" smtClean="0"/>
              <a:t>Partie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Pont </a:t>
            </a:r>
            <a:r>
              <a:rPr lang="en-US" dirty="0" err="1" smtClean="0"/>
              <a:t>Alexandre</a:t>
            </a:r>
            <a:r>
              <a:rPr lang="en-US" dirty="0" smtClean="0"/>
              <a:t> III</a:t>
            </a:r>
            <a:endParaRPr lang="en-US" dirty="0"/>
          </a:p>
        </p:txBody>
      </p:sp>
      <p:pic>
        <p:nvPicPr>
          <p:cNvPr id="8" name="Content Placeholder 7" descr="summer2009 8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7404" y="1774825"/>
            <a:ext cx="6169192" cy="4625975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4160005.JPG"/>
          <p:cNvPicPr>
            <a:picLocks noChangeAspect="1"/>
          </p:cNvPicPr>
          <p:nvPr/>
        </p:nvPicPr>
        <p:blipFill>
          <a:blip r:embed="rId2" cstate="print"/>
          <a:srcRect l="18193"/>
          <a:stretch>
            <a:fillRect/>
          </a:stretch>
        </p:blipFill>
        <p:spPr>
          <a:xfrm rot="5400000">
            <a:off x="3180017" y="782383"/>
            <a:ext cx="5984365" cy="5486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30480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Pont </a:t>
            </a:r>
            <a:r>
              <a:rPr lang="en-US" dirty="0" err="1" smtClean="0"/>
              <a:t>Alexandre</a:t>
            </a:r>
            <a:r>
              <a:rPr lang="en-US" dirty="0" smtClean="0"/>
              <a:t> III</a:t>
            </a:r>
            <a:endParaRPr lang="en-US" dirty="0"/>
          </a:p>
        </p:txBody>
      </p:sp>
      <p:pic>
        <p:nvPicPr>
          <p:cNvPr id="7" name="Content Placeholder 3" descr="P41600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8629" y="2552171"/>
            <a:ext cx="3348567" cy="251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3674" y="1253057"/>
            <a:ext cx="6770326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715000" y="2743200"/>
            <a:ext cx="1022011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LOUVRE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 rot="5400000">
            <a:off x="6002769" y="3281963"/>
            <a:ext cx="392668" cy="538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886200" y="2133600"/>
            <a:ext cx="296164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Arc de </a:t>
            </a:r>
            <a:r>
              <a:rPr lang="en-US" dirty="0" err="1" smtClean="0">
                <a:solidFill>
                  <a:srgbClr val="FF0000"/>
                </a:solidFill>
              </a:rPr>
              <a:t>Triomphe</a:t>
            </a:r>
            <a:r>
              <a:rPr lang="en-US" dirty="0" smtClean="0">
                <a:solidFill>
                  <a:srgbClr val="FF0000"/>
                </a:solidFill>
              </a:rPr>
              <a:t> du Carrousel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562602" y="2514602"/>
            <a:ext cx="152398" cy="10667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62400" y="4191000"/>
            <a:ext cx="1962397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Jardin</a:t>
            </a:r>
            <a:r>
              <a:rPr lang="en-US" dirty="0" smtClean="0">
                <a:solidFill>
                  <a:srgbClr val="FF0000"/>
                </a:solidFill>
              </a:rPr>
              <a:t> des </a:t>
            </a:r>
            <a:r>
              <a:rPr lang="en-US" dirty="0" err="1" smtClean="0">
                <a:solidFill>
                  <a:srgbClr val="FF0000"/>
                </a:solidFill>
              </a:rPr>
              <a:t>Tuileries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029200" y="3505200"/>
            <a:ext cx="390402" cy="685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Louvre</a:t>
            </a:r>
            <a:endParaRPr lang="en-US" dirty="0"/>
          </a:p>
        </p:txBody>
      </p:sp>
      <p:pic>
        <p:nvPicPr>
          <p:cNvPr id="4" name="Content Placeholder 3" descr="IMG_3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Louvre</a:t>
            </a:r>
            <a:endParaRPr lang="en-US" dirty="0"/>
          </a:p>
        </p:txBody>
      </p:sp>
      <p:pic>
        <p:nvPicPr>
          <p:cNvPr id="8" name="Content Placeholder 7" descr="P10101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23633" y="1851025"/>
            <a:ext cx="6167967" cy="4625975"/>
          </a:xfrm>
        </p:spPr>
      </p:pic>
      <p:pic>
        <p:nvPicPr>
          <p:cNvPr id="9" name="Picture 8" descr="P1010114.JPG"/>
          <p:cNvPicPr>
            <a:picLocks noChangeAspect="1"/>
          </p:cNvPicPr>
          <p:nvPr/>
        </p:nvPicPr>
        <p:blipFill>
          <a:blip r:embed="rId3" cstate="print"/>
          <a:srcRect l="32222" t="22222" r="23333" b="32222"/>
          <a:stretch>
            <a:fillRect/>
          </a:stretch>
        </p:blipFill>
        <p:spPr>
          <a:xfrm>
            <a:off x="152400" y="2438400"/>
            <a:ext cx="22860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Louvre</a:t>
            </a:r>
            <a:endParaRPr lang="en-US" dirty="0"/>
          </a:p>
        </p:txBody>
      </p:sp>
      <p:pic>
        <p:nvPicPr>
          <p:cNvPr id="6" name="Content Placeholder 5" descr="P10101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0241" y="457200"/>
            <a:ext cx="4686300" cy="6248400"/>
          </a:xfrm>
        </p:spPr>
      </p:pic>
      <p:pic>
        <p:nvPicPr>
          <p:cNvPr id="7" name="Picture 6" descr="P1010124.JPG"/>
          <p:cNvPicPr>
            <a:picLocks noChangeAspect="1"/>
          </p:cNvPicPr>
          <p:nvPr/>
        </p:nvPicPr>
        <p:blipFill>
          <a:blip r:embed="rId3" cstate="print"/>
          <a:srcRect l="20370" t="14444" r="29259"/>
          <a:stretch>
            <a:fillRect/>
          </a:stretch>
        </p:blipFill>
        <p:spPr>
          <a:xfrm>
            <a:off x="838200" y="1676400"/>
            <a:ext cx="2220686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de </a:t>
            </a:r>
            <a:r>
              <a:rPr lang="en-US" dirty="0" err="1" smtClean="0"/>
              <a:t>Triomphe</a:t>
            </a:r>
            <a:r>
              <a:rPr lang="en-US" dirty="0" smtClean="0"/>
              <a:t> du Carrousel</a:t>
            </a:r>
            <a:endParaRPr lang="en-US" dirty="0"/>
          </a:p>
        </p:txBody>
      </p:sp>
      <p:pic>
        <p:nvPicPr>
          <p:cNvPr id="4" name="Content Placeholder 3" descr="france2007 8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415" t="18265" r="14384" b="8137"/>
          <a:stretch>
            <a:fillRect/>
          </a:stretch>
        </p:blipFill>
        <p:spPr>
          <a:xfrm>
            <a:off x="1295400" y="1905000"/>
            <a:ext cx="6248400" cy="4648249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de </a:t>
            </a:r>
            <a:r>
              <a:rPr lang="en-US" dirty="0" err="1" smtClean="0"/>
              <a:t>Triomphe</a:t>
            </a:r>
            <a:r>
              <a:rPr lang="en-US" dirty="0" smtClean="0"/>
              <a:t> du Carrousel</a:t>
            </a:r>
            <a:endParaRPr lang="en-US" dirty="0"/>
          </a:p>
        </p:txBody>
      </p:sp>
      <p:pic>
        <p:nvPicPr>
          <p:cNvPr id="4" name="Content Placeholder 3" descr="IMG_3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jardin</a:t>
            </a:r>
            <a:r>
              <a:rPr lang="en-US" dirty="0" smtClean="0"/>
              <a:t> des </a:t>
            </a:r>
            <a:r>
              <a:rPr lang="en-US" dirty="0" err="1" smtClean="0"/>
              <a:t>Tuileries</a:t>
            </a:r>
            <a:endParaRPr lang="en-US" dirty="0"/>
          </a:p>
        </p:txBody>
      </p:sp>
      <p:pic>
        <p:nvPicPr>
          <p:cNvPr id="6" name="Content Placeholder 5" descr="IMG_31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752600"/>
            <a:ext cx="7204886" cy="4804728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jardin</a:t>
            </a:r>
            <a:r>
              <a:rPr lang="en-US" dirty="0" smtClean="0"/>
              <a:t> des </a:t>
            </a:r>
            <a:r>
              <a:rPr lang="en-US" dirty="0" err="1" smtClean="0"/>
              <a:t>Tuileries</a:t>
            </a:r>
            <a:endParaRPr lang="en-US" dirty="0"/>
          </a:p>
        </p:txBody>
      </p:sp>
      <p:pic>
        <p:nvPicPr>
          <p:cNvPr id="4" name="Content Placeholder 3" descr="france2007 7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9910"/>
          <a:stretch>
            <a:fillRect/>
          </a:stretch>
        </p:blipFill>
        <p:spPr>
          <a:xfrm>
            <a:off x="914400" y="1676400"/>
            <a:ext cx="7330440" cy="495300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20574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 de Paris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261"/>
          <a:stretch>
            <a:fillRect/>
          </a:stretch>
        </p:blipFill>
        <p:spPr>
          <a:xfrm>
            <a:off x="2362200" y="533400"/>
            <a:ext cx="6781800" cy="5803692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 rot="18664361">
            <a:off x="1692679" y="5159876"/>
            <a:ext cx="7168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Seine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2 -0.031 C 0.01354 -0.03702 0.01597 -0.04419 0.02239 -0.04696 C 0.02569 -0.05992 0.02083 -0.04488 0.02708 -0.05344 C 0.02708 -0.05321 0.03316 -0.06547 0.03437 -0.06801 C 0.03576 -0.07079 0.03541 -0.07472 0.0368 -0.0775 C 0.04079 -0.08559 0.04253 -0.09461 0.04757 -0.10155 C 0.04878 -0.10641 0.05052 -0.11173 0.05243 -0.11613 C 0.05382 -0.11937 0.05729 -0.12561 0.05729 -0.12538 C 0.06041 -0.13833 0.06493 -0.14828 0.07048 -0.15938 C 0.07291 -0.16424 0.07534 -0.1691 0.07777 -0.17396 C 0.07864 -0.17558 0.0802 -0.17858 0.0802 -0.17835 C 0.08333 -0.19084 0.07916 -0.17581 0.08385 -0.1883 C 0.08507 -0.19131 0.08489 -0.19501 0.08611 -0.19801 C 0.0875 -0.20148 0.09097 -0.2075 0.09097 -0.20727 C 0.09253 -0.21374 0.09548 -0.22323 0.09826 -0.22855 C 0.09913 -0.2304 0.10086 -0.23132 0.10191 -0.23318 C 0.1059 -0.24012 0.10798 -0.24636 0.11267 -0.25261 C 0.11475 -0.26024 0.11927 -0.26209 0.12239 -0.27019 C 0.12586 -0.27921 0.13298 -0.29841 0.13923 -0.30396 C 0.14097 -0.31067 0.14583 -0.31529 0.15 -0.31992 C 0.15572 -0.32617 0.16093 -0.32964 0.16805 -0.33287 C 0.17083 -0.33403 0.17257 -0.33796 0.17534 -0.33912 C 0.18489 -0.34328 0.19427 -0.34328 0.20434 -0.34398 C 0.21197 -0.34467 0.21944 -0.34513 0.22708 -0.3456 C 0.24878 -0.34513 0.27048 -0.3449 0.29218 -0.34398 C 0.29687 -0.34375 0.30555 -0.33912 0.30555 -0.33889 C 0.30972 -0.33357 0.31909 -0.3257 0.32482 -0.32316 C 0.3368 -0.31229 0.34965 -0.30789 0.36336 -0.30234 C 0.371 -0.29933 0.37777 -0.29424 0.38507 -0.29101 C 0.38958 -0.28684 0.39427 -0.28522 0.39947 -0.28291 C 0.40798 -0.27921 0.41527 -0.2725 0.42239 -0.26533 C 0.42395 -0.25885 0.42656 -0.25631 0.43072 -0.25261 C 0.43246 -0.2459 0.44236 -0.23572 0.44757 -0.23318 C 0.4526 -0.22369 0.46007 -0.2193 0.46805 -0.2156 C 0.46944 -0.2149 0.47031 -0.21328 0.4717 -0.21236 C 0.47291 -0.21166 0.47413 -0.2112 0.47534 -0.21074 C 0.48715 -0.20634 0.49791 -0.20542 0.51024 -0.20426 C 0.52048 -0.20033 0.53038 -0.19663 0.54045 -0.19154 C 0.5427 -0.19038 0.54652 -0.18992 0.54878 -0.1883 C 0.55434 -0.18414 0.55937 -0.17858 0.56458 -0.17396 C 0.56562 -0.17303 0.56701 -0.17303 0.56805 -0.17234 C 0.56927 -0.17141 0.57048 -0.17026 0.5717 -0.1691 C 0.57447 -0.15823 0.57066 -0.17002 0.57656 -0.161 C 0.58611 -0.14643 0.57708 -0.15499 0.58507 -0.14828 C 0.58767 -0.14273 0.59253 -0.13579 0.59704 -0.13371 C 0.60034 -0.12723 0.60538 -0.12214 0.61024 -0.11775 C 0.61388 -0.11034 0.6177 -0.0997 0.62239 -0.09369 C 0.6276 -0.07981 0.6217 -0.093 0.62829 -0.08397 C 0.63211 -0.07888 0.63194 -0.07356 0.6368 -0.06963 C 0.64843 -0.04627 0.66302 -0.02267 0.6717 0.00277 C 0.67743 0.01966 0.67656 0.03793 0.68854 0.04927 C 0.6901 0.05227 0.69027 0.05644 0.69218 0.05898 C 0.69531 0.06315 0.69947 0.06523 0.70312 0.06847 C 0.70503 0.07009 0.70607 0.07286 0.70781 0.07494 C 0.71423 0.08235 0.72135 0.09021 0.72951 0.09414 C 0.73072 0.09576 0.73177 0.09761 0.73316 0.099 C 0.73541 0.10131 0.74045 0.10548 0.74045 0.10571 C 0.74253 0.10987 0.74635 0.11196 0.74635 0.11681 " pathEditMode="relative" rAng="0" ptsTypes="fffffffffffffffffffffffffffffffffffffffffffffffffffffffff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jardin</a:t>
            </a:r>
            <a:r>
              <a:rPr lang="en-US" dirty="0" smtClean="0"/>
              <a:t> des </a:t>
            </a:r>
            <a:r>
              <a:rPr lang="en-US" dirty="0" err="1" smtClean="0"/>
              <a:t>Tuileries</a:t>
            </a:r>
            <a:endParaRPr lang="en-US" dirty="0"/>
          </a:p>
        </p:txBody>
      </p:sp>
      <p:pic>
        <p:nvPicPr>
          <p:cNvPr id="6" name="Content Placeholder 5" descr="france2007 7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6761" y="1774825"/>
            <a:ext cx="6170478" cy="4625975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3674" y="1100657"/>
            <a:ext cx="6770326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114800" y="1676400"/>
            <a:ext cx="2156937" cy="646331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Place de la Concorde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&amp; </a:t>
            </a:r>
            <a:r>
              <a:rPr lang="en-US" dirty="0" err="1" smtClean="0">
                <a:solidFill>
                  <a:srgbClr val="FF0000"/>
                </a:solidFill>
              </a:rPr>
              <a:t>Obélisque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4780867" y="2229535"/>
            <a:ext cx="801467" cy="609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 de la Concorde</a:t>
            </a:r>
            <a:endParaRPr lang="en-US" dirty="0"/>
          </a:p>
        </p:txBody>
      </p:sp>
      <p:pic>
        <p:nvPicPr>
          <p:cNvPr id="4" name="Content Placeholder 3" descr="IMG_31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7699" y="1524000"/>
            <a:ext cx="7886701" cy="52578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2667000" cy="1143000"/>
          </a:xfrm>
        </p:spPr>
        <p:txBody>
          <a:bodyPr/>
          <a:lstStyle/>
          <a:p>
            <a:r>
              <a:rPr lang="en-US" dirty="0" err="1" smtClean="0"/>
              <a:t>Obélisque</a:t>
            </a:r>
            <a:endParaRPr lang="en-US" dirty="0"/>
          </a:p>
        </p:txBody>
      </p:sp>
      <p:pic>
        <p:nvPicPr>
          <p:cNvPr id="4" name="Content Placeholder 3" descr="IMG_31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52400"/>
            <a:ext cx="4343400" cy="65151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3674" y="1100657"/>
            <a:ext cx="6770326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76600" y="1524000"/>
            <a:ext cx="174759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Champs-Elysées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3675967" y="2420033"/>
            <a:ext cx="1258665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Champs-Elysées</a:t>
            </a:r>
            <a:endParaRPr lang="en-US" dirty="0"/>
          </a:p>
        </p:txBody>
      </p:sp>
      <p:pic>
        <p:nvPicPr>
          <p:cNvPr id="4" name="Content Placeholder 3" descr="france2007 8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573212"/>
            <a:ext cx="7010400" cy="52578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rance2007 8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10100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7010400" cy="1252728"/>
          </a:xfrm>
        </p:spPr>
        <p:txBody>
          <a:bodyPr/>
          <a:lstStyle/>
          <a:p>
            <a:r>
              <a:rPr lang="en-US" dirty="0" smtClean="0"/>
              <a:t>Champs-Elysées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905415" y="1371600"/>
            <a:ext cx="174278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Arc de </a:t>
            </a:r>
            <a:r>
              <a:rPr lang="en-US" dirty="0" err="1" smtClean="0">
                <a:solidFill>
                  <a:srgbClr val="FF0000"/>
                </a:solidFill>
              </a:rPr>
              <a:t>Triomphe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H="1">
            <a:off x="3333068" y="2113868"/>
            <a:ext cx="877663" cy="76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de </a:t>
            </a:r>
            <a:r>
              <a:rPr lang="en-US" dirty="0" err="1" smtClean="0"/>
              <a:t>Triomphe</a:t>
            </a:r>
            <a:endParaRPr lang="en-US" dirty="0"/>
          </a:p>
        </p:txBody>
      </p:sp>
      <p:pic>
        <p:nvPicPr>
          <p:cNvPr id="10" name="Content Placeholder 9" descr="P41401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Seine- les </a:t>
            </a:r>
            <a:r>
              <a:rPr lang="en-US" dirty="0" err="1" smtClean="0"/>
              <a:t>quais</a:t>
            </a:r>
            <a:endParaRPr lang="en-US" dirty="0"/>
          </a:p>
        </p:txBody>
      </p:sp>
      <p:pic>
        <p:nvPicPr>
          <p:cNvPr id="4" name="Content Placeholder 3" descr="IMG_31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Arc de </a:t>
            </a:r>
            <a:r>
              <a:rPr lang="en-US" dirty="0" err="1" smtClean="0"/>
              <a:t>Triomphe</a:t>
            </a:r>
            <a:endParaRPr lang="en-US" dirty="0"/>
          </a:p>
        </p:txBody>
      </p:sp>
      <p:pic>
        <p:nvPicPr>
          <p:cNvPr id="5" name="Picture 4" descr="IMG_3180.JPG"/>
          <p:cNvPicPr>
            <a:picLocks noChangeAspect="1"/>
          </p:cNvPicPr>
          <p:nvPr/>
        </p:nvPicPr>
        <p:blipFill>
          <a:blip r:embed="rId2" cstate="print"/>
          <a:srcRect t="12222"/>
          <a:stretch>
            <a:fillRect/>
          </a:stretch>
        </p:blipFill>
        <p:spPr>
          <a:xfrm>
            <a:off x="4188106" y="228600"/>
            <a:ext cx="4803494" cy="63246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006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048000" y="1676400"/>
            <a:ext cx="118494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Madeleine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 rot="16200000" flipH="1">
            <a:off x="4024198" y="1662004"/>
            <a:ext cx="697470" cy="146492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0" y="1524000"/>
            <a:ext cx="78098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Opéra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3200" y="1828800"/>
            <a:ext cx="1928733" cy="646331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Galéries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L</a:t>
            </a:r>
            <a:r>
              <a:rPr lang="en-US" dirty="0" smtClean="0">
                <a:solidFill>
                  <a:srgbClr val="FF0000"/>
                </a:solidFill>
              </a:rPr>
              <a:t>afayette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&amp; </a:t>
            </a:r>
            <a:r>
              <a:rPr lang="en-US" dirty="0" err="1" smtClean="0">
                <a:solidFill>
                  <a:srgbClr val="FF0000"/>
                </a:solidFill>
              </a:rPr>
              <a:t>Printemps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>
          <a:xfrm rot="16200000" flipH="1">
            <a:off x="5523412" y="2094412"/>
            <a:ext cx="468868" cy="667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6400800" y="2438400"/>
            <a:ext cx="76200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Madeleine</a:t>
            </a:r>
            <a:endParaRPr lang="en-US" dirty="0"/>
          </a:p>
        </p:txBody>
      </p:sp>
      <p:pic>
        <p:nvPicPr>
          <p:cNvPr id="4" name="Content Placeholder 3" descr="france2007 95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600200"/>
            <a:ext cx="6711104" cy="5033328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Opéra</a:t>
            </a:r>
            <a:endParaRPr lang="en-US" dirty="0"/>
          </a:p>
        </p:txBody>
      </p:sp>
      <p:pic>
        <p:nvPicPr>
          <p:cNvPr id="4" name="Content Placeholder 3" descr="P10100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4709"/>
          <a:stretch>
            <a:fillRect/>
          </a:stretch>
        </p:blipFill>
        <p:spPr>
          <a:xfrm>
            <a:off x="381000" y="1774825"/>
            <a:ext cx="8327037" cy="4702175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Galéries</a:t>
            </a:r>
            <a:r>
              <a:rPr lang="en-US" dirty="0" smtClean="0"/>
              <a:t> Lafayette</a:t>
            </a:r>
            <a:endParaRPr lang="en-US" dirty="0"/>
          </a:p>
        </p:txBody>
      </p:sp>
      <p:pic>
        <p:nvPicPr>
          <p:cNvPr id="4" name="Content Placeholder 3" descr="P10101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3124200" cy="1252728"/>
          </a:xfrm>
        </p:spPr>
        <p:txBody>
          <a:bodyPr/>
          <a:lstStyle/>
          <a:p>
            <a:r>
              <a:rPr lang="en-US" dirty="0" err="1" smtClean="0"/>
              <a:t>Printemps</a:t>
            </a:r>
            <a:endParaRPr lang="en-US" dirty="0"/>
          </a:p>
        </p:txBody>
      </p:sp>
      <p:pic>
        <p:nvPicPr>
          <p:cNvPr id="4" name="Content Placeholder 3" descr="P10101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886604" y="1075796"/>
            <a:ext cx="6167967" cy="4625975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228600"/>
            <a:ext cx="3048000" cy="990600"/>
          </a:xfrm>
        </p:spPr>
        <p:txBody>
          <a:bodyPr/>
          <a:lstStyle/>
          <a:p>
            <a:r>
              <a:rPr lang="en-US" dirty="0" smtClean="0"/>
              <a:t>Paris </a:t>
            </a:r>
            <a:r>
              <a:rPr lang="en-US" dirty="0" err="1" smtClean="0"/>
              <a:t>Plage</a:t>
            </a:r>
            <a:endParaRPr lang="en-US" dirty="0"/>
          </a:p>
        </p:txBody>
      </p:sp>
      <p:pic>
        <p:nvPicPr>
          <p:cNvPr id="7" name="Content Placeholder 6" descr="france2007 1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08991" y="1676400"/>
            <a:ext cx="3354009" cy="5029200"/>
          </a:xfrm>
          <a:ln w="38100">
            <a:solidFill>
              <a:srgbClr val="FFC000"/>
            </a:solidFill>
          </a:ln>
        </p:spPr>
      </p:pic>
      <p:pic>
        <p:nvPicPr>
          <p:cNvPr id="8" name="Picture 7" descr="france2007 1009.jpg"/>
          <p:cNvPicPr>
            <a:picLocks noChangeAspect="1"/>
          </p:cNvPicPr>
          <p:nvPr/>
        </p:nvPicPr>
        <p:blipFill>
          <a:blip r:embed="rId3" cstate="print"/>
          <a:srcRect l="53333"/>
          <a:stretch>
            <a:fillRect/>
          </a:stretch>
        </p:blipFill>
        <p:spPr>
          <a:xfrm>
            <a:off x="0" y="-87086"/>
            <a:ext cx="4861560" cy="694508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73674" y="1100657"/>
            <a:ext cx="6770326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943600" y="2819400"/>
            <a:ext cx="114755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Pont </a:t>
            </a:r>
            <a:r>
              <a:rPr lang="en-US" dirty="0" err="1" smtClean="0">
                <a:solidFill>
                  <a:srgbClr val="FF0000"/>
                </a:solidFill>
              </a:rPr>
              <a:t>Neuf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5" idx="2"/>
          </p:cNvCxnSpPr>
          <p:nvPr/>
        </p:nvCxnSpPr>
        <p:spPr>
          <a:xfrm rot="5400000">
            <a:off x="5837822" y="3370711"/>
            <a:ext cx="861537" cy="4975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86200" y="1905000"/>
            <a:ext cx="185396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Pont </a:t>
            </a:r>
            <a:r>
              <a:rPr lang="en-US" dirty="0" err="1" smtClean="0">
                <a:solidFill>
                  <a:srgbClr val="FF0000"/>
                </a:solidFill>
              </a:rPr>
              <a:t>Alexandre</a:t>
            </a:r>
            <a:r>
              <a:rPr lang="en-US" dirty="0" smtClean="0">
                <a:solidFill>
                  <a:srgbClr val="FF0000"/>
                </a:solidFill>
              </a:rPr>
              <a:t> III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3601588" y="2570612"/>
            <a:ext cx="1219202" cy="49757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Pont </a:t>
            </a:r>
            <a:r>
              <a:rPr lang="en-US" dirty="0" err="1" smtClean="0"/>
              <a:t>Neuf</a:t>
            </a:r>
            <a:endParaRPr lang="en-US" dirty="0"/>
          </a:p>
        </p:txBody>
      </p:sp>
      <p:pic>
        <p:nvPicPr>
          <p:cNvPr id="4" name="Content Placeholder 3" descr="P41602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ummer2009 475.jpg"/>
          <p:cNvPicPr>
            <a:picLocks noChangeAspect="1"/>
          </p:cNvPicPr>
          <p:nvPr/>
        </p:nvPicPr>
        <p:blipFill>
          <a:blip r:embed="rId2" cstate="print"/>
          <a:srcRect l="8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3200400" cy="1143000"/>
          </a:xfrm>
        </p:spPr>
        <p:txBody>
          <a:bodyPr/>
          <a:lstStyle/>
          <a:p>
            <a:r>
              <a:rPr lang="en-US" dirty="0" smtClean="0"/>
              <a:t>Pont </a:t>
            </a:r>
            <a:r>
              <a:rPr lang="en-US" dirty="0" err="1" smtClean="0"/>
              <a:t>Neuf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Pont </a:t>
            </a:r>
            <a:r>
              <a:rPr lang="en-US" dirty="0" err="1" smtClean="0"/>
              <a:t>Neuf</a:t>
            </a:r>
            <a:endParaRPr lang="en-US" dirty="0"/>
          </a:p>
        </p:txBody>
      </p:sp>
      <p:pic>
        <p:nvPicPr>
          <p:cNvPr id="4" name="Content Placeholder 3" descr="IMG_31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Pont </a:t>
            </a:r>
            <a:r>
              <a:rPr lang="en-US" dirty="0" err="1" smtClean="0"/>
              <a:t>Alexandre</a:t>
            </a:r>
            <a:r>
              <a:rPr lang="en-US" dirty="0" smtClean="0"/>
              <a:t> III</a:t>
            </a:r>
            <a:endParaRPr lang="en-US" dirty="0"/>
          </a:p>
        </p:txBody>
      </p:sp>
      <p:pic>
        <p:nvPicPr>
          <p:cNvPr id="4" name="Content Placeholder 3" descr="IMG_33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228</TotalTime>
  <Words>116</Words>
  <Application>Microsoft Office PowerPoint</Application>
  <PresentationFormat>On-screen Show (4:3)</PresentationFormat>
  <Paragraphs>48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Module</vt:lpstr>
      <vt:lpstr>Paris- Rive Droite Première Partie</vt:lpstr>
      <vt:lpstr>Plan de Paris</vt:lpstr>
      <vt:lpstr>La Seine- les quais</vt:lpstr>
      <vt:lpstr>Paris Plage</vt:lpstr>
      <vt:lpstr>Rive Droite</vt:lpstr>
      <vt:lpstr>Pont Neuf</vt:lpstr>
      <vt:lpstr>Pont Neuf</vt:lpstr>
      <vt:lpstr>Pont Neuf</vt:lpstr>
      <vt:lpstr>Pont Alexandre III</vt:lpstr>
      <vt:lpstr>Pont Alexandre III</vt:lpstr>
      <vt:lpstr>Pont Alexandre III</vt:lpstr>
      <vt:lpstr>Rive Droite</vt:lpstr>
      <vt:lpstr>Le Louvre</vt:lpstr>
      <vt:lpstr>Le Louvre</vt:lpstr>
      <vt:lpstr>Le Louvre</vt:lpstr>
      <vt:lpstr>Arc de Triomphe du Carrousel</vt:lpstr>
      <vt:lpstr>Arc de Triomphe du Carrousel</vt:lpstr>
      <vt:lpstr>Le jardin des Tuileries</vt:lpstr>
      <vt:lpstr>Le jardin des Tuileries</vt:lpstr>
      <vt:lpstr>Le jardin des Tuileries</vt:lpstr>
      <vt:lpstr>Rive Droite</vt:lpstr>
      <vt:lpstr>Place de la Concorde</vt:lpstr>
      <vt:lpstr>Obélisque</vt:lpstr>
      <vt:lpstr>Rive Droite</vt:lpstr>
      <vt:lpstr>Champs-Elysées</vt:lpstr>
      <vt:lpstr>Slide 26</vt:lpstr>
      <vt:lpstr>Champs-Elysées</vt:lpstr>
      <vt:lpstr>Rive Droite</vt:lpstr>
      <vt:lpstr>Arc de Triomphe</vt:lpstr>
      <vt:lpstr>Arc de Triomphe</vt:lpstr>
      <vt:lpstr>Rive Droite</vt:lpstr>
      <vt:lpstr>Madeleine</vt:lpstr>
      <vt:lpstr>Opéra</vt:lpstr>
      <vt:lpstr>Galéries Lafayette</vt:lpstr>
      <vt:lpstr>Printemps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</dc:title>
  <dc:creator>Phyllis</dc:creator>
  <cp:lastModifiedBy>Phyllis</cp:lastModifiedBy>
  <cp:revision>79</cp:revision>
  <dcterms:created xsi:type="dcterms:W3CDTF">2010-04-25T17:56:34Z</dcterms:created>
  <dcterms:modified xsi:type="dcterms:W3CDTF">2012-03-04T17:13:39Z</dcterms:modified>
</cp:coreProperties>
</file>